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17000" r="5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../cursusjaaar%202011-2012/leerjaar%201/leerperiode%204/Temperatuurlijst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Hartslag en ademhaling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Basisjaar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bij afwijkingen?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zorgvrager?</a:t>
            </a:r>
          </a:p>
          <a:p>
            <a:r>
              <a:rPr lang="nl-NL" dirty="0" smtClean="0"/>
              <a:t>Medicatie gehad?</a:t>
            </a:r>
          </a:p>
          <a:p>
            <a:r>
              <a:rPr lang="nl-NL" dirty="0" smtClean="0"/>
              <a:t>Collega/arts waarschuwen?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Ademhaling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 lvl="1">
              <a:buNone/>
            </a:pPr>
            <a:r>
              <a:rPr lang="nl-NL" dirty="0" smtClean="0"/>
              <a:t>	Op de hoogte van eerdere </a:t>
            </a:r>
            <a:r>
              <a:rPr lang="nl-NL" dirty="0" smtClean="0"/>
              <a:t>waarden</a:t>
            </a:r>
            <a:endParaRPr lang="nl-NL" dirty="0" smtClean="0"/>
          </a:p>
          <a:p>
            <a:pPr lvl="1">
              <a:buNone/>
            </a:pPr>
            <a:r>
              <a:rPr lang="nl-NL" dirty="0" smtClean="0"/>
              <a:t>	inschatten van verwachtte </a:t>
            </a:r>
            <a:r>
              <a:rPr lang="nl-NL" dirty="0" smtClean="0"/>
              <a:t>waarden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stoornis of </a:t>
            </a:r>
            <a:r>
              <a:rPr lang="nl-NL" dirty="0" smtClean="0"/>
              <a:t>afwijking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bv. longziekte of </a:t>
            </a:r>
            <a:r>
              <a:rPr lang="nl-NL" dirty="0" smtClean="0"/>
              <a:t>hersenletsel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Verhouding hartslag : ademhaling 4:1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1. Frequentie = aantal inademingen</a:t>
            </a:r>
          </a:p>
          <a:p>
            <a:pPr>
              <a:buNone/>
            </a:pPr>
            <a:r>
              <a:rPr lang="nl-NL" dirty="0" smtClean="0"/>
              <a:t>2. Diepte en gelijkmatigheid =</a:t>
            </a:r>
          </a:p>
          <a:p>
            <a:pPr lvl="1">
              <a:buNone/>
            </a:pPr>
            <a:r>
              <a:rPr lang="nl-NL" dirty="0" smtClean="0"/>
              <a:t>Hoeveelheid ingeademde lucht.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u="sng" dirty="0" smtClean="0"/>
              <a:t>Gelijkmatige AH:</a:t>
            </a:r>
            <a:r>
              <a:rPr lang="nl-NL" dirty="0" smtClean="0"/>
              <a:t> diepte per AH steeds </a:t>
            </a:r>
            <a:r>
              <a:rPr lang="nl-NL" dirty="0" smtClean="0"/>
              <a:t>gelijk</a:t>
            </a:r>
            <a:endParaRPr lang="nl-NL" dirty="0" smtClean="0"/>
          </a:p>
          <a:p>
            <a:pPr lvl="1">
              <a:buNone/>
            </a:pPr>
            <a:r>
              <a:rPr lang="nl-NL" u="sng" dirty="0" smtClean="0"/>
              <a:t>Oppervlakkige AH: </a:t>
            </a:r>
            <a:r>
              <a:rPr lang="nl-NL" dirty="0" smtClean="0"/>
              <a:t>aandoening AH organen, </a:t>
            </a:r>
            <a:r>
              <a:rPr lang="nl-NL" dirty="0" smtClean="0"/>
              <a:t>hart/vaatziekten</a:t>
            </a:r>
            <a:endParaRPr lang="nl-NL" dirty="0" smtClean="0"/>
          </a:p>
          <a:p>
            <a:pPr lvl="1">
              <a:buNone/>
            </a:pPr>
            <a:r>
              <a:rPr lang="nl-NL" u="sng" dirty="0" smtClean="0"/>
              <a:t>Diepe AH: </a:t>
            </a:r>
            <a:r>
              <a:rPr lang="nl-NL" dirty="0" smtClean="0"/>
              <a:t>slaapmiddelen, bewusteloosheid    </a:t>
            </a:r>
            <a:r>
              <a:rPr lang="nl-NL" dirty="0" err="1" smtClean="0"/>
              <a:t>bls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7380312" y="51571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3. Ritme = tijd tussen </a:t>
            </a:r>
            <a:r>
              <a:rPr lang="nl-NL" dirty="0" smtClean="0"/>
              <a:t>AH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Regelmatig: gelijke </a:t>
            </a:r>
            <a:r>
              <a:rPr lang="nl-NL" dirty="0" smtClean="0"/>
              <a:t>tussenpozen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Kortademig: pauzes </a:t>
            </a:r>
            <a:r>
              <a:rPr lang="nl-NL" dirty="0" smtClean="0"/>
              <a:t>afwezig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kan niet of </a:t>
            </a:r>
            <a:r>
              <a:rPr lang="nl-NL" dirty="0" smtClean="0"/>
              <a:t>nauwelijks praten</a:t>
            </a:r>
            <a:endParaRPr lang="nl-NL" dirty="0" smtClean="0"/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gebruikt </a:t>
            </a:r>
            <a:r>
              <a:rPr lang="nl-NL" dirty="0" err="1" smtClean="0"/>
              <a:t>hulpAH</a:t>
            </a:r>
            <a:r>
              <a:rPr lang="nl-NL" dirty="0" smtClean="0"/>
              <a:t> </a:t>
            </a:r>
            <a:r>
              <a:rPr lang="nl-NL" dirty="0" smtClean="0"/>
              <a:t>spieren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4. Geluid = normaal niet hoorbaar, </a:t>
            </a:r>
          </a:p>
          <a:p>
            <a:pPr>
              <a:buNone/>
            </a:pPr>
            <a:r>
              <a:rPr lang="nl-NL" dirty="0" smtClean="0"/>
              <a:t>			behalve </a:t>
            </a:r>
            <a:r>
              <a:rPr lang="nl-NL" dirty="0" smtClean="0"/>
              <a:t>snurken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Slijmvliezen gezwollen        wel </a:t>
            </a:r>
            <a:r>
              <a:rPr lang="nl-NL" dirty="0" smtClean="0"/>
              <a:t>hoorbaar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Geluiden: hijgen, snurken, rochelende, piepende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Hoorbare </a:t>
            </a:r>
            <a:r>
              <a:rPr lang="nl-NL" dirty="0" err="1" smtClean="0"/>
              <a:t>inAH</a:t>
            </a:r>
            <a:r>
              <a:rPr lang="nl-NL" dirty="0" smtClean="0"/>
              <a:t>: vernauwing bovenste luchtwegen</a:t>
            </a:r>
          </a:p>
          <a:p>
            <a:pPr>
              <a:buNone/>
            </a:pPr>
            <a:r>
              <a:rPr lang="nl-NL" dirty="0" smtClean="0"/>
              <a:t>Hoorbare </a:t>
            </a:r>
            <a:r>
              <a:rPr lang="nl-NL" dirty="0" err="1" smtClean="0"/>
              <a:t>uitAH</a:t>
            </a:r>
            <a:r>
              <a:rPr lang="nl-NL" dirty="0" smtClean="0"/>
              <a:t>: vernauwing onderste luchtwegen</a:t>
            </a:r>
          </a:p>
          <a:p>
            <a:pPr>
              <a:buNone/>
            </a:pP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283968" y="30689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Afwijkende AH types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Kussmaul</a:t>
            </a:r>
            <a:r>
              <a:rPr lang="nl-NL" dirty="0" smtClean="0"/>
              <a:t> ademhaling:</a:t>
            </a:r>
          </a:p>
          <a:p>
            <a:pPr>
              <a:buNone/>
            </a:pPr>
            <a:r>
              <a:rPr lang="nl-NL" dirty="0" smtClean="0"/>
              <a:t>	regelmatig, diepe AH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Bewusteloosheid tgv       </a:t>
            </a:r>
            <a:r>
              <a:rPr lang="nl-NL" dirty="0" err="1" smtClean="0"/>
              <a:t>bls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V="1">
            <a:off x="4644008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Afwijkende AH types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Cheyne-Stokes</a:t>
            </a:r>
            <a:r>
              <a:rPr lang="nl-NL" dirty="0" smtClean="0"/>
              <a:t> ademhaling:</a:t>
            </a:r>
          </a:p>
          <a:p>
            <a:pPr lvl="1">
              <a:buNone/>
            </a:pPr>
            <a:r>
              <a:rPr lang="nl-NL" dirty="0" smtClean="0"/>
              <a:t>Onregelmatige</a:t>
            </a:r>
          </a:p>
          <a:p>
            <a:pPr lvl="1">
              <a:buNone/>
            </a:pPr>
            <a:r>
              <a:rPr lang="nl-NL" dirty="0" smtClean="0"/>
              <a:t>Ongelijkmatige</a:t>
            </a:r>
          </a:p>
          <a:p>
            <a:pPr lvl="1">
              <a:buNone/>
            </a:pPr>
            <a:r>
              <a:rPr lang="nl-NL" dirty="0" smtClean="0"/>
              <a:t>In diepte toenemend</a:t>
            </a:r>
          </a:p>
          <a:p>
            <a:pPr lvl="1">
              <a:buNone/>
            </a:pPr>
            <a:r>
              <a:rPr lang="nl-NL" dirty="0" smtClean="0"/>
              <a:t>Geleidelijk oppervlakkig</a:t>
            </a:r>
          </a:p>
          <a:p>
            <a:pPr lvl="1">
              <a:buNone/>
            </a:pPr>
            <a:r>
              <a:rPr lang="nl-NL" dirty="0" smtClean="0"/>
              <a:t>Kortere of langere pauzes volgen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dirty="0" smtClean="0"/>
              <a:t>Stervende </a:t>
            </a:r>
            <a:r>
              <a:rPr lang="nl-NL" dirty="0" smtClean="0"/>
              <a:t>mensen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</a:t>
            </a:r>
            <a:r>
              <a:rPr lang="nl-NL" dirty="0" smtClean="0"/>
              <a:t>vertellen</a:t>
            </a:r>
            <a:endParaRPr lang="nl-NL" dirty="0" smtClean="0"/>
          </a:p>
          <a:p>
            <a:r>
              <a:rPr lang="nl-NL" dirty="0" smtClean="0"/>
              <a:t>15 seconden tel je inademing: borst en buik</a:t>
            </a:r>
          </a:p>
          <a:p>
            <a:r>
              <a:rPr lang="nl-NL" dirty="0" smtClean="0"/>
              <a:t>X 4  = waarde van 1 </a:t>
            </a:r>
            <a:r>
              <a:rPr lang="nl-NL" dirty="0" smtClean="0"/>
              <a:t>minuut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Of</a:t>
            </a:r>
          </a:p>
          <a:p>
            <a:r>
              <a:rPr lang="nl-NL" dirty="0" smtClean="0"/>
              <a:t>30 seconden x2 = waarde van 1 </a:t>
            </a:r>
            <a:r>
              <a:rPr lang="nl-NL" dirty="0" smtClean="0"/>
              <a:t>minuut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Zorgvrager op de hoogte </a:t>
            </a:r>
            <a:r>
              <a:rPr lang="nl-NL" dirty="0" smtClean="0"/>
              <a:t>stellen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</a:t>
            </a:r>
            <a:r>
              <a:rPr lang="nl-NL" dirty="0" smtClean="0"/>
              <a:t>observatielijst</a:t>
            </a:r>
            <a:endParaRPr lang="nl-NL" dirty="0" smtClean="0"/>
          </a:p>
          <a:p>
            <a:r>
              <a:rPr lang="nl-NL" dirty="0" smtClean="0"/>
              <a:t>Altijd ‘per minuut</a:t>
            </a:r>
            <a:r>
              <a:rPr lang="nl-NL" dirty="0" smtClean="0"/>
              <a:t>’</a:t>
            </a:r>
            <a:endParaRPr lang="nl-NL" dirty="0" smtClean="0"/>
          </a:p>
          <a:p>
            <a:r>
              <a:rPr lang="nl-NL" dirty="0" smtClean="0"/>
              <a:t>In temperatuurlijst: </a:t>
            </a:r>
            <a:r>
              <a:rPr lang="nl-NL" b="1" dirty="0" smtClean="0">
                <a:solidFill>
                  <a:srgbClr val="00B050"/>
                </a:solidFill>
              </a:rPr>
              <a:t>groen</a:t>
            </a:r>
            <a:endParaRPr lang="nl-NL" dirty="0" smtClean="0"/>
          </a:p>
          <a:p>
            <a:r>
              <a:rPr lang="nl-NL" dirty="0" smtClean="0"/>
              <a:t>Afwijkingen </a:t>
            </a:r>
            <a:r>
              <a:rPr lang="nl-NL" dirty="0" smtClean="0"/>
              <a:t>noteren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HA en AH observeren en </a:t>
            </a:r>
            <a:r>
              <a:rPr lang="nl-NL" dirty="0" smtClean="0"/>
              <a:t>rapporteren</a:t>
            </a:r>
            <a:endParaRPr lang="nl-NL" dirty="0" smtClean="0"/>
          </a:p>
          <a:p>
            <a:r>
              <a:rPr lang="nl-NL" dirty="0" smtClean="0"/>
              <a:t>Maatregelen treffen bij afwijkende </a:t>
            </a:r>
            <a:r>
              <a:rPr lang="nl-NL" dirty="0" smtClean="0"/>
              <a:t>waarden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Op juiste wijze HA en AH kunnen </a:t>
            </a:r>
            <a:r>
              <a:rPr lang="nl-NL" dirty="0" smtClean="0"/>
              <a:t>bewaken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bij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zorgvrager?</a:t>
            </a:r>
          </a:p>
          <a:p>
            <a:r>
              <a:rPr lang="nl-NL" dirty="0" smtClean="0"/>
              <a:t>Medicatie gehad?</a:t>
            </a:r>
          </a:p>
          <a:p>
            <a:r>
              <a:rPr lang="nl-NL" dirty="0" err="1" smtClean="0"/>
              <a:t>Zv</a:t>
            </a:r>
            <a:r>
              <a:rPr lang="nl-NL" dirty="0" smtClean="0"/>
              <a:t> rechtop bij </a:t>
            </a:r>
            <a:r>
              <a:rPr lang="nl-NL" dirty="0" smtClean="0"/>
              <a:t>benauwdheid</a:t>
            </a:r>
            <a:endParaRPr lang="nl-NL" dirty="0" smtClean="0"/>
          </a:p>
          <a:p>
            <a:r>
              <a:rPr lang="nl-NL" dirty="0" smtClean="0"/>
              <a:t>Collega/arts waarschuwen?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4800" dirty="0" smtClean="0"/>
              <a:t>                      Vragen?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Hartslag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 lvl="1">
              <a:buNone/>
            </a:pPr>
            <a:r>
              <a:rPr lang="nl-NL" dirty="0" smtClean="0"/>
              <a:t>	Op de hoogte van eerdere </a:t>
            </a:r>
            <a:r>
              <a:rPr lang="nl-NL" dirty="0" smtClean="0"/>
              <a:t>waarden</a:t>
            </a:r>
            <a:endParaRPr lang="nl-NL" dirty="0" smtClean="0"/>
          </a:p>
          <a:p>
            <a:pPr lvl="1">
              <a:buNone/>
            </a:pPr>
            <a:r>
              <a:rPr lang="nl-NL" dirty="0" smtClean="0"/>
              <a:t>	inschatten van verwachtte </a:t>
            </a:r>
            <a:r>
              <a:rPr lang="nl-NL" dirty="0" smtClean="0"/>
              <a:t>waarden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Routine matig</a:t>
            </a:r>
          </a:p>
          <a:p>
            <a:r>
              <a:rPr lang="nl-NL" dirty="0" smtClean="0"/>
              <a:t>Redenen: </a:t>
            </a:r>
          </a:p>
          <a:p>
            <a:pPr>
              <a:buNone/>
            </a:pPr>
            <a:r>
              <a:rPr lang="nl-NL" dirty="0" smtClean="0"/>
              <a:t>		hartafwijkingen</a:t>
            </a:r>
          </a:p>
          <a:p>
            <a:pPr>
              <a:buNone/>
            </a:pPr>
            <a:r>
              <a:rPr lang="nl-NL" dirty="0" smtClean="0"/>
              <a:t>		hersenaandoening</a:t>
            </a:r>
          </a:p>
          <a:p>
            <a:pPr>
              <a:buNone/>
            </a:pPr>
            <a:r>
              <a:rPr lang="nl-NL" dirty="0" smtClean="0"/>
              <a:t>		gebruik medicijnen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2x per dag / </a:t>
            </a:r>
            <a:r>
              <a:rPr lang="nl-NL" dirty="0" err="1" smtClean="0"/>
              <a:t>zv</a:t>
            </a:r>
            <a:r>
              <a:rPr lang="nl-NL" dirty="0" smtClean="0"/>
              <a:t> in rust /stofwisseling </a:t>
            </a:r>
            <a:r>
              <a:rPr lang="nl-NL" dirty="0" smtClean="0"/>
              <a:t>laag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Slagaders</a:t>
            </a:r>
            <a:endParaRPr lang="nl-NL" dirty="0" smtClean="0"/>
          </a:p>
          <a:p>
            <a:r>
              <a:rPr lang="nl-NL" dirty="0" smtClean="0"/>
              <a:t>Plaatsen:</a:t>
            </a:r>
          </a:p>
          <a:p>
            <a:pPr lvl="2"/>
            <a:r>
              <a:rPr lang="nl-NL" sz="3200" dirty="0" smtClean="0"/>
              <a:t>Slaap</a:t>
            </a:r>
          </a:p>
          <a:p>
            <a:pPr lvl="2"/>
            <a:r>
              <a:rPr lang="nl-NL" sz="3200" dirty="0" smtClean="0"/>
              <a:t>Hals</a:t>
            </a:r>
          </a:p>
          <a:p>
            <a:pPr lvl="2"/>
            <a:r>
              <a:rPr lang="nl-NL" sz="3200" dirty="0" smtClean="0"/>
              <a:t>Pols</a:t>
            </a:r>
          </a:p>
          <a:p>
            <a:pPr lvl="2"/>
            <a:r>
              <a:rPr lang="nl-NL" sz="3200" dirty="0" smtClean="0"/>
              <a:t>Lies </a:t>
            </a:r>
          </a:p>
          <a:p>
            <a:pPr lvl="2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1. </a:t>
            </a:r>
            <a:r>
              <a:rPr lang="nl-NL" u="sng" dirty="0" smtClean="0"/>
              <a:t>Frequentie</a:t>
            </a:r>
            <a:r>
              <a:rPr lang="nl-NL" dirty="0" smtClean="0"/>
              <a:t> = aantal slagen per </a:t>
            </a:r>
            <a:r>
              <a:rPr lang="nl-NL" dirty="0" smtClean="0"/>
              <a:t>minuut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2. </a:t>
            </a:r>
            <a:r>
              <a:rPr lang="nl-NL" u="sng" dirty="0" smtClean="0"/>
              <a:t>Gelijkmatigheid </a:t>
            </a:r>
            <a:r>
              <a:rPr lang="nl-NL" dirty="0" smtClean="0"/>
              <a:t>= slagen volgen elkaar op met gelijke </a:t>
            </a:r>
            <a:r>
              <a:rPr lang="nl-NL" dirty="0" smtClean="0"/>
              <a:t>tussenpozen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3. </a:t>
            </a:r>
            <a:r>
              <a:rPr lang="nl-NL" u="sng" dirty="0" smtClean="0"/>
              <a:t>Ritme</a:t>
            </a:r>
            <a:r>
              <a:rPr lang="nl-NL" dirty="0" smtClean="0"/>
              <a:t> = slagen voelen even krachtig</a:t>
            </a:r>
          </a:p>
          <a:p>
            <a:pPr>
              <a:buNone/>
            </a:pPr>
            <a:r>
              <a:rPr lang="nl-NL" dirty="0" smtClean="0"/>
              <a:t>4. </a:t>
            </a:r>
            <a:r>
              <a:rPr lang="nl-NL" u="sng" dirty="0" smtClean="0"/>
              <a:t>Spanning en volume</a:t>
            </a:r>
            <a:r>
              <a:rPr lang="nl-NL" dirty="0" smtClean="0"/>
              <a:t> = </a:t>
            </a:r>
          </a:p>
          <a:p>
            <a:pPr>
              <a:buNone/>
            </a:pPr>
            <a:r>
              <a:rPr lang="nl-NL" dirty="0" smtClean="0"/>
              <a:t> 	goed voelbaar of weke hartslag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 seconden tel je HA</a:t>
            </a:r>
          </a:p>
          <a:p>
            <a:r>
              <a:rPr lang="nl-NL" dirty="0" smtClean="0"/>
              <a:t>X 4  = waarde van 1 </a:t>
            </a:r>
            <a:r>
              <a:rPr lang="nl-NL" dirty="0" smtClean="0"/>
              <a:t>minuut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Of</a:t>
            </a:r>
          </a:p>
          <a:p>
            <a:r>
              <a:rPr lang="nl-NL" dirty="0" smtClean="0"/>
              <a:t>30 seconden x2 = waarde van 1 </a:t>
            </a:r>
            <a:r>
              <a:rPr lang="nl-NL" dirty="0" smtClean="0"/>
              <a:t>minuut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Zorgvrager op de hoogte </a:t>
            </a:r>
            <a:r>
              <a:rPr lang="nl-NL" dirty="0" smtClean="0"/>
              <a:t>stellen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</a:t>
            </a:r>
            <a:r>
              <a:rPr lang="nl-NL" dirty="0" smtClean="0"/>
              <a:t>observatielijst</a:t>
            </a:r>
            <a:endParaRPr lang="nl-NL" dirty="0" smtClean="0"/>
          </a:p>
          <a:p>
            <a:r>
              <a:rPr lang="nl-NL" dirty="0" smtClean="0"/>
              <a:t>Altijd ‘per minuut</a:t>
            </a:r>
            <a:r>
              <a:rPr lang="nl-NL" dirty="0" smtClean="0"/>
              <a:t>’</a:t>
            </a:r>
            <a:endParaRPr lang="nl-NL" dirty="0" smtClean="0"/>
          </a:p>
          <a:p>
            <a:r>
              <a:rPr lang="nl-NL" dirty="0" smtClean="0"/>
              <a:t>In temperatuurlijst: </a:t>
            </a:r>
            <a:r>
              <a:rPr lang="nl-NL" b="1" dirty="0" smtClean="0">
                <a:solidFill>
                  <a:srgbClr val="FF0000"/>
                </a:solidFill>
              </a:rPr>
              <a:t>rood</a:t>
            </a:r>
          </a:p>
          <a:p>
            <a:r>
              <a:rPr lang="nl-NL" dirty="0" smtClean="0"/>
              <a:t>Afwijkingen </a:t>
            </a:r>
            <a:r>
              <a:rPr lang="nl-NL" dirty="0" smtClean="0"/>
              <a:t>noteren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Temperatuurlijst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 action="ppaction://hlinkfile"/>
              </a:rPr>
              <a:t>temperatuurlijst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338</Words>
  <Application>Microsoft Office PowerPoint</Application>
  <PresentationFormat>Diavoorstelling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Hartslag en ademhaling</vt:lpstr>
      <vt:lpstr>Doel van de les.</vt:lpstr>
      <vt:lpstr>Hartslag</vt:lpstr>
      <vt:lpstr>Observatie </vt:lpstr>
      <vt:lpstr>Observatie </vt:lpstr>
      <vt:lpstr>Observatie </vt:lpstr>
      <vt:lpstr>Uitvoeren </vt:lpstr>
      <vt:lpstr>Rapporteren</vt:lpstr>
      <vt:lpstr>Temperatuurlijst</vt:lpstr>
      <vt:lpstr>Wat doen bij afwijkingen?</vt:lpstr>
      <vt:lpstr>Ademhaling</vt:lpstr>
      <vt:lpstr>Observatie </vt:lpstr>
      <vt:lpstr>Observatie </vt:lpstr>
      <vt:lpstr>Observatie </vt:lpstr>
      <vt:lpstr>Observatie </vt:lpstr>
      <vt:lpstr>Afwijkende AH types</vt:lpstr>
      <vt:lpstr>Afwijkende AH types</vt:lpstr>
      <vt:lpstr>Uitvoeren </vt:lpstr>
      <vt:lpstr>Rapporteren </vt:lpstr>
      <vt:lpstr>Wat doen bij afwijkingen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Hartslag en ademhaling</dc:title>
  <cp:lastModifiedBy>E.H. Scheltens-Flink</cp:lastModifiedBy>
  <cp:revision>18</cp:revision>
  <dcterms:modified xsi:type="dcterms:W3CDTF">2017-02-15T10:43:29Z</dcterms:modified>
</cp:coreProperties>
</file>